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2" d="100"/>
          <a:sy n="102" d="100"/>
        </p:scale>
        <p:origin x="-456" y="2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8403535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4b3dfd75ab_2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g4b3dfd75ab_2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4b3dfd75ab_2_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g4b3dfd75ab_2_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4b3dfd75ab_2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g4b3dfd75ab_2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4b3dfd75ab_2_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g4b3dfd75ab_2_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4b3dfd75ab_2_1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g4b3dfd75ab_2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4b3dfd75ab_2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g4b3dfd75ab_2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60fbe1d52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60fbe1d52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4b3dfd75ab_2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g4b3dfd75ab_2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60fbe1d521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60fbe1d521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60fbe1d521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60fbe1d521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60fbe1d521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60fbe1d521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4b3dfd75ab_2_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g4b3dfd75ab_2_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4b3dfd75ab_2_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g4b3dfd75ab_2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 thruBlk="1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 descr="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1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p22" descr="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1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p23" descr="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80575" y="0"/>
            <a:ext cx="9224573" cy="51885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24" descr="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3998" cy="51455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25" descr="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44650" y="0"/>
            <a:ext cx="928865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25"/>
          <p:cNvSpPr txBox="1"/>
          <p:nvPr/>
        </p:nvSpPr>
        <p:spPr>
          <a:xfrm>
            <a:off x="971363" y="1415513"/>
            <a:ext cx="7196400" cy="5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" sz="2700" b="1" i="0" u="none" strike="noStrike" cap="none">
                <a:solidFill>
                  <a:srgbClr val="C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DİNLEDİĞİNİZ İÇİN TEŞEKKÜRLER</a:t>
            </a:r>
            <a:endParaRPr sz="27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25" name="Google Shape;125;p25"/>
          <p:cNvSpPr txBox="1"/>
          <p:nvPr/>
        </p:nvSpPr>
        <p:spPr>
          <a:xfrm>
            <a:off x="1015463" y="2265188"/>
            <a:ext cx="7108200" cy="160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" sz="1800" b="1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Bu sunum 5. sınıf Bilişim Teknolojileri ve Yazılım dersi kılavuz kitaptan yararlanarak hazırlanmıştır</a:t>
            </a:r>
            <a:r>
              <a:rPr lang="tr" sz="1800" b="1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.</a:t>
            </a:r>
            <a:endParaRPr sz="1800" b="1" dirty="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14" descr="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53725"/>
            <a:ext cx="9144001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5"/>
          <p:cNvSpPr txBox="1"/>
          <p:nvPr/>
        </p:nvSpPr>
        <p:spPr>
          <a:xfrm>
            <a:off x="323400" y="954775"/>
            <a:ext cx="8546700" cy="266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" sz="2400" b="1">
                <a:latin typeface="Comic Sans MS"/>
                <a:ea typeface="Comic Sans MS"/>
                <a:cs typeface="Comic Sans MS"/>
                <a:sym typeface="Comic Sans MS"/>
              </a:rPr>
              <a:t>Ekranda gördüğünüz Bisiklet resmi aslında bir bilgisayar dosyasıdır. </a:t>
            </a:r>
            <a:endParaRPr sz="2400" b="1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" sz="2400" b="1">
                <a:latin typeface="Comic Sans MS"/>
                <a:ea typeface="Comic Sans MS"/>
                <a:cs typeface="Comic Sans MS"/>
                <a:sym typeface="Comic Sans MS"/>
              </a:rPr>
              <a:t>Bilgisayarlarda resimler ve diğer tüm bilgiler aslında dosyalar şeklinde saklanmaktadır.</a:t>
            </a:r>
            <a:endParaRPr sz="2400" b="1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" sz="2400" b="1">
                <a:latin typeface="Comic Sans MS"/>
                <a:ea typeface="Comic Sans MS"/>
                <a:cs typeface="Comic Sans MS"/>
                <a:sym typeface="Comic Sans MS"/>
              </a:rPr>
              <a:t>Dosya ismine tekrar göz atalım.</a:t>
            </a:r>
            <a:endParaRPr sz="2400" b="1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66" name="Google Shape;66;p15" descr="2"/>
          <p:cNvPicPr preferRelativeResize="0"/>
          <p:nvPr/>
        </p:nvPicPr>
        <p:blipFill rotWithShape="1">
          <a:blip r:embed="rId4">
            <a:alphaModFix/>
          </a:blip>
          <a:srcRect l="18188" t="6432" r="19159" b="28594"/>
          <a:stretch/>
        </p:blipFill>
        <p:spPr>
          <a:xfrm>
            <a:off x="5574375" y="2774450"/>
            <a:ext cx="3110924" cy="18148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16" descr="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1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7"/>
          <p:cNvSpPr txBox="1"/>
          <p:nvPr/>
        </p:nvSpPr>
        <p:spPr>
          <a:xfrm>
            <a:off x="298650" y="1385975"/>
            <a:ext cx="8546700" cy="244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" sz="2400" b="1">
                <a:latin typeface="Comic Sans MS"/>
                <a:ea typeface="Comic Sans MS"/>
                <a:cs typeface="Comic Sans MS"/>
                <a:sym typeface="Comic Sans MS"/>
              </a:rPr>
              <a:t>Genellikle örnekte de olduğu gibi o dosyanın içindeki bilgiyi çağrıştıracak şekilde dosyayı hazırlayan kişi tarafından yazılır. </a:t>
            </a:r>
            <a:endParaRPr sz="2400" b="1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" sz="2400" b="1">
                <a:latin typeface="Comic Sans MS"/>
                <a:ea typeface="Comic Sans MS"/>
                <a:cs typeface="Comic Sans MS"/>
                <a:sym typeface="Comic Sans MS"/>
              </a:rPr>
              <a:t>“Bisikletresmi” burada dosya adıdır.</a:t>
            </a:r>
            <a:endParaRPr sz="2400" b="1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78" name="Google Shape;78;p17"/>
          <p:cNvSpPr txBox="1"/>
          <p:nvPr/>
        </p:nvSpPr>
        <p:spPr>
          <a:xfrm>
            <a:off x="2708550" y="261775"/>
            <a:ext cx="3726900" cy="85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" sz="3600" b="1">
                <a:latin typeface="Comic Sans MS"/>
                <a:ea typeface="Comic Sans MS"/>
                <a:cs typeface="Comic Sans MS"/>
                <a:sym typeface="Comic Sans MS"/>
              </a:rPr>
              <a:t>DOSYA ADI</a:t>
            </a:r>
            <a:endParaRPr sz="3600" b="1"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Google Shape;8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8"/>
          <p:cNvSpPr txBox="1"/>
          <p:nvPr/>
        </p:nvSpPr>
        <p:spPr>
          <a:xfrm>
            <a:off x="298650" y="1385975"/>
            <a:ext cx="8546700" cy="244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" sz="24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Dosya adı ile dosya uzantısını ayırmak için kullanılan ayraç görevini görür. </a:t>
            </a:r>
            <a:endParaRPr sz="2400" b="1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" sz="24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Nokta işareti önemlidir ve genelde dosyanın hazırlandığı program tarafından otomatik konur.</a:t>
            </a:r>
            <a:endParaRPr sz="2400" b="1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85" name="Google Shape;85;p18"/>
          <p:cNvSpPr txBox="1"/>
          <p:nvPr/>
        </p:nvSpPr>
        <p:spPr>
          <a:xfrm>
            <a:off x="2186750" y="261775"/>
            <a:ext cx="4635300" cy="85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" sz="3600" b="1">
                <a:latin typeface="Comic Sans MS"/>
                <a:ea typeface="Comic Sans MS"/>
                <a:cs typeface="Comic Sans MS"/>
                <a:sym typeface="Comic Sans MS"/>
              </a:rPr>
              <a:t>NOKTA İŞARETİ</a:t>
            </a:r>
            <a:endParaRPr sz="3600" b="1"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9"/>
          <p:cNvSpPr txBox="1"/>
          <p:nvPr/>
        </p:nvSpPr>
        <p:spPr>
          <a:xfrm>
            <a:off x="298650" y="1385975"/>
            <a:ext cx="8546700" cy="244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" sz="24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Dosyaların bilgisayar üzerinden tanınması dosya uzantısı ile olur. </a:t>
            </a:r>
            <a:endParaRPr sz="2400" b="1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" sz="24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Bilgisayar bir dosyayı açmadan önce dosya uzantısına bakar ve resim ise resim programı ile, yazı ise kelime işlemci ile açar.</a:t>
            </a:r>
            <a:endParaRPr sz="2400" b="1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92" name="Google Shape;92;p19"/>
          <p:cNvSpPr txBox="1"/>
          <p:nvPr/>
        </p:nvSpPr>
        <p:spPr>
          <a:xfrm>
            <a:off x="2186750" y="261775"/>
            <a:ext cx="4635300" cy="85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" sz="3600" b="1">
                <a:latin typeface="Comic Sans MS"/>
                <a:ea typeface="Comic Sans MS"/>
                <a:cs typeface="Comic Sans MS"/>
                <a:sym typeface="Comic Sans MS"/>
              </a:rPr>
              <a:t>DOSYA UZANTISI</a:t>
            </a:r>
            <a:endParaRPr sz="3600" b="1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93" name="Google Shape;93;p19"/>
          <p:cNvSpPr txBox="1"/>
          <p:nvPr/>
        </p:nvSpPr>
        <p:spPr>
          <a:xfrm>
            <a:off x="585200" y="4204125"/>
            <a:ext cx="8130900" cy="547800"/>
          </a:xfrm>
          <a:prstGeom prst="rect">
            <a:avLst/>
          </a:prstGeom>
          <a:solidFill>
            <a:srgbClr val="F1C232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" sz="2400" b="1">
                <a:latin typeface="Comic Sans MS"/>
                <a:ea typeface="Comic Sans MS"/>
                <a:cs typeface="Comic Sans MS"/>
                <a:sym typeface="Comic Sans MS"/>
              </a:rPr>
              <a:t>POPÜLER DOSYA UZANTILARINI İNCELEYELİM</a:t>
            </a:r>
            <a:endParaRPr sz="2400" b="1"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20" descr="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0307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21" descr="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226074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133</Words>
  <Application>Microsoft Office PowerPoint</Application>
  <PresentationFormat>Ekran Gösterisi (16:9)</PresentationFormat>
  <Paragraphs>20</Paragraphs>
  <Slides>13</Slides>
  <Notes>13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13</vt:i4>
      </vt:variant>
    </vt:vector>
  </HeadingPairs>
  <TitlesOfParts>
    <vt:vector size="14" baseType="lpstr">
      <vt:lpstr>Simple Light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cp:lastModifiedBy>ErtenLi Ailesi</cp:lastModifiedBy>
  <cp:revision>1</cp:revision>
  <dcterms:modified xsi:type="dcterms:W3CDTF">2021-02-25T10:27:35Z</dcterms:modified>
</cp:coreProperties>
</file>