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91607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65946" y="1789501"/>
            <a:ext cx="886011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ETİK DEĞERLER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SUNUMU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 descr="03110826_1.Donem-Materyalleri-_Sayfa_0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 descr="03110826_1.Donem-Materyalleri-_Sayfa_0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03110826_1.Donem-Materyalleri-_Sayfa_0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85"/>
            <a:ext cx="12191999" cy="68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4276578" y="1252025"/>
            <a:ext cx="730113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Doğru ile yanlışı, haklı ile haksızı, iyi ile kötüyü, adil ile adil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olmayanı ayırt etmek, bunun sonucunda da doğru, haklı, iyi ve adil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olduğuna inandığımız şeyleri yapmaktır.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03110826_1.Donem-Materyalleri-_Sayfa_0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85"/>
            <a:ext cx="12191999" cy="68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4445392" y="1243726"/>
            <a:ext cx="6850965" cy="437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İnternet üzerinde iletişimde bulunurken doğru ve ahlaki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olan davranışlarla, yanlış ve ahlaki olmayan davranışları belirleyen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kurallar bütünüdür.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İnternet etiği, gerçek hayatta insanlara gösterdiğiniz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saygı ve nezaketin internet ortamında da gösterilmesidir.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 descr="03110826_1.Donem-Materyalleri-_Sayfa_078"/>
          <p:cNvPicPr preferRelativeResize="0"/>
          <p:nvPr/>
        </p:nvPicPr>
        <p:blipFill rotWithShape="1">
          <a:blip r:embed="rId3">
            <a:alphaModFix/>
          </a:blip>
          <a:srcRect t="33435"/>
          <a:stretch/>
        </p:blipFill>
        <p:spPr>
          <a:xfrm>
            <a:off x="0" y="2293034"/>
            <a:ext cx="12192000" cy="45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742611" y="675250"/>
            <a:ext cx="10620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ÖRNEK DAVRANIŞLAR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descr="03110826_1.Donem-Materyalleri-_Sayfa_0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 descr="03110826_1.Donem-Materyalleri-_Sayfa_0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 descr="03110826_1.Donem-Materyalleri-_Sayfa_0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Özel</PresentationFormat>
  <Paragraphs>12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ErtenLi Ailesi</cp:lastModifiedBy>
  <cp:revision>1</cp:revision>
  <dcterms:modified xsi:type="dcterms:W3CDTF">2021-02-25T10:32:54Z</dcterms:modified>
</cp:coreProperties>
</file>