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94353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a2fea7b05_2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g4a2fea7b05_2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a2fea7b05_2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4a2fea7b05_2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a2fea7b05_2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4a2fea7b05_2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a2fea7b05_2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4a2fea7b05_2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a2fea7b05_2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g4a2fea7b05_2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a2fea7b05_2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g4a2fea7b05_2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a2fea7b05_2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4a2fea7b05_2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a2fea7b05_2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4a2fea7b05_2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a2fea7b05_2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4a2fea7b05_2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a2fea7b05_2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4a2fea7b05_2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a2fea7b05_2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4a2fea7b05_2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a2fea7b05_2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4a2fea7b05_2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 descr="03110826_1.Donem-Materyalleri-_Sayfa_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 descr="03110826_1.Donem-Materyalleri-_Sayfa_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 descr="03110826_1.Donem-Materyalleri-_Sayfa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 descr="03110826_1.Donem-Materyalleri-_Sayfa_1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 descr="03110826_1.Donem-Materyalleri-_Sayfa_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 descr="03110826_1.Donem-Materyalleri-_Sayfa_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 descr="03110826_1.Donem-Materyalleri-_Sayfa_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 descr="03110826_1.Donem-Materyalleri-_Sayfa_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 descr="03110826_1.Donem-Materyalleri-_Sayfa_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 descr="03110826_1.Donem-Materyalleri-_Sayfa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 descr="03110826_1.Donem-Materyalleri-_Sayfa_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 descr="03110826_1.Donem-Materyalleri-_Sayfa_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(16:9)</PresentationFormat>
  <Paragraphs>0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Simple Light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ErtenLi Ailesi</cp:lastModifiedBy>
  <cp:revision>1</cp:revision>
  <dcterms:modified xsi:type="dcterms:W3CDTF">2021-02-25T10:41:30Z</dcterms:modified>
</cp:coreProperties>
</file>