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24" Type="http://schemas.openxmlformats.org/officeDocument/2006/relationships/slide" Target="slides/slide20.xml"/><Relationship Id="rId12" Type="http://schemas.openxmlformats.org/officeDocument/2006/relationships/slide" Target="slides/slide8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ab086d978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g4ab086d978_1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4ab086d978_1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g4ab086d978_1_5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4ab086d978_1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g4ab086d978_1_5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4ab086d978_1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g4ab086d978_1_6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4ab086d978_1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g4ab086d978_1_6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4ab086d978_1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g4ab086d978_1_7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4ab086d978_1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g4ab086d978_1_7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4ab086d978_1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g4ab086d978_1_8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4ab086d978_1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g4ab086d978_1_8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4ab086d978_1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g4ab086d978_1_9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4ab086d978_1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g4ab086d978_1_9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ab086d978_1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g4ab086d978_1_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4bc07a5e7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4bc07a5e7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ab086d978_1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g4ab086d978_1_1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ab086d978_1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g4ab086d978_1_2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4ab086d978_1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g4ab086d978_1_2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4ab086d978_1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g4ab086d978_1_3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4ab086d978_1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g4ab086d978_1_3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4ab086d978_1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g4ab086d978_1_4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4ab086d978_1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g4ab086d978_1_4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şlık ve İçerik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indent="-342900" lvl="1" marL="9144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indent="-342900" lvl="2" marL="13716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indent="-342900" lvl="3" marL="18288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indent="-342900" lvl="4" marL="22860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indent="-342900" lvl="5" marL="27432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indent="-342900" lvl="6" marL="32004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indent="-342900" lvl="7" marL="36576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indent="-342900" lvl="8" marL="411480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>
    <mc:Choice Requires="p14">
      <p:transition spd="slow" p14:dur="2100">
        <p14:gallery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9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5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6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4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7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3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0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8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9.png"/><Relationship Id="rId4" Type="http://schemas.openxmlformats.org/officeDocument/2006/relationships/hyperlink" Target="http://www.ozgurseremet.com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61" name="Google Shape;61;p1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2655" l="730" r="1908" t="12763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114" name="Google Shape;114;p2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1995" l="2248" r="2085" t="13466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4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120" name="Google Shape;120;p2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1742" l="882" r="1107" t="14462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5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126" name="Google Shape;126;p2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2982" l="2223" r="1530" t="1394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6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132" name="Google Shape;132;p2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1893" r="0" t="12967"/>
          <a:stretch/>
        </p:blipFill>
        <p:spPr>
          <a:xfrm>
            <a:off x="-200" y="10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7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138" name="Google Shape;138;p2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1995" l="1958" r="1105" t="13466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8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144" name="Google Shape;144;p2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1742" l="1259" r="1112" t="13654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9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150" name="Google Shape;150;p2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1080" l="1682" r="1624" t="1317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0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156" name="Google Shape;156;p3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1489" l="2951" r="1528" t="14335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1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162" name="Google Shape;162;p3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12694"/>
          <a:stretch/>
        </p:blipFill>
        <p:spPr>
          <a:xfrm>
            <a:off x="0" y="1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2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168" name="Google Shape;168;p3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1244" l="2378" r="2092" t="15213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67" name="Google Shape;67;p1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1965" r="2642" t="13897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Google Shape;173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33"/>
          <p:cNvSpPr txBox="1"/>
          <p:nvPr/>
        </p:nvSpPr>
        <p:spPr>
          <a:xfrm>
            <a:off x="457200" y="710225"/>
            <a:ext cx="8383800" cy="13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" sz="3600" u="none" cap="none" strike="noStrike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DİNLEDİĞİNİZ İÇİN TEŞEKKÜRLER</a:t>
            </a:r>
            <a:endParaRPr sz="36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75" name="Google Shape;175;p33"/>
          <p:cNvSpPr txBox="1"/>
          <p:nvPr/>
        </p:nvSpPr>
        <p:spPr>
          <a:xfrm>
            <a:off x="661800" y="2521250"/>
            <a:ext cx="7974600" cy="214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r" sz="24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Bu sunum </a:t>
            </a:r>
            <a:r>
              <a:rPr b="1" lang="tr" sz="2400">
                <a:latin typeface="Comic Sans MS"/>
                <a:ea typeface="Comic Sans MS"/>
                <a:cs typeface="Comic Sans MS"/>
                <a:sym typeface="Comic Sans MS"/>
              </a:rPr>
              <a:t>6</a:t>
            </a:r>
            <a:r>
              <a:rPr b="1" lang="tr" sz="24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. sınıf Bilişim Teknolojileri ve Yazılım dersi kılavuz kitaptan yararlanarak hazırlanmıştır.</a:t>
            </a:r>
            <a:endParaRPr b="1" sz="24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r" sz="24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</a:t>
            </a:r>
            <a:r>
              <a:rPr b="1" lang="tr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Hazırlayan: </a:t>
            </a:r>
            <a:r>
              <a:rPr b="1" lang="tr" sz="1800">
                <a:latin typeface="Comic Sans MS"/>
                <a:ea typeface="Comic Sans MS"/>
                <a:cs typeface="Comic Sans MS"/>
                <a:sym typeface="Comic Sans MS"/>
              </a:rPr>
              <a:t>Yaren COŞKUN</a:t>
            </a:r>
            <a:endParaRPr b="1" sz="18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r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Ayrıntılı bilgi </a:t>
            </a:r>
            <a:r>
              <a:rPr b="1" lang="tr" sz="1800" u="sng">
                <a:solidFill>
                  <a:srgbClr val="FF9900"/>
                </a:solidFill>
                <a:latin typeface="Comic Sans MS"/>
                <a:ea typeface="Comic Sans MS"/>
                <a:cs typeface="Comic Sans MS"/>
                <a:sym typeface="Comic Sans M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www.ozgurseremet.com</a:t>
            </a:r>
            <a:endParaRPr b="1" sz="1800">
              <a:solidFill>
                <a:srgbClr val="FF99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73" name="Google Shape;73;p1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2521" l="2520" r="3776" t="13999"/>
          <a:stretch/>
        </p:blipFill>
        <p:spPr>
          <a:xfrm>
            <a:off x="0" y="10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2742" l="2803" r="1530" t="1440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84" name="Google Shape;84;p1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2001" l="1823" r="1669" t="13908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90" name="Google Shape;90;p1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1750" l="1821" r="1811" t="13660"/>
          <a:stretch/>
        </p:blipFill>
        <p:spPr>
          <a:xfrm>
            <a:off x="-50" y="10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96" name="Google Shape;96;p2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3480" l="1678" r="2928" t="13648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102" name="Google Shape;102;p2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1994" l="1260" r="2511" t="13481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108" name="Google Shape;108;p2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2740" l="2104" r="2647" t="14216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